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7" r:id="rId5"/>
    <p:sldId id="259" r:id="rId6"/>
    <p:sldId id="262" r:id="rId7"/>
    <p:sldId id="260" r:id="rId8"/>
    <p:sldId id="258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1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B54D-B2C1-46F3-A3A2-4CA69239FF5F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B7BB-DF1F-4EB9-8621-507D7076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 ПРАЗДНИКОМ 8 МАРТА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m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602157" cy="627938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501122" cy="575460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e0627b58aaf49fe753e2c4be52a86e_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357166"/>
            <a:ext cx="7135522" cy="626645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edf1b5-f606-e90e-c517-abf53175970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7900840" cy="632067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eca4b8422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14290"/>
            <a:ext cx="4572032" cy="646180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9d4dcb5b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290"/>
            <a:ext cx="6500858" cy="650085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35_34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8512405" cy="567139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461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127523" cy="609564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718780_1215678090_0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7863089" cy="619039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036552_podar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85728"/>
            <a:ext cx="6363536" cy="636353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 vos'moe mar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7786741" cy="622939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3333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82182"/>
            <a:ext cx="7937022" cy="595276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831478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42852"/>
            <a:ext cx="4286279" cy="651630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im1XzWIQ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357166"/>
            <a:ext cx="6215106" cy="621510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low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857232"/>
            <a:ext cx="8433799" cy="525962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357166"/>
            <a:ext cx="4643470" cy="621893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7418635" cy="593490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357166"/>
            <a:ext cx="6357981" cy="623082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tkritka-8_marta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14290"/>
            <a:ext cx="4143404" cy="640732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post-25385-1236501316_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357166"/>
            <a:ext cx="4214842" cy="63222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rosess-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85728"/>
            <a:ext cx="5572164" cy="633988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ma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650807" cy="612064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цветы 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785794"/>
            <a:ext cx="6715171" cy="53721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e487_962733c1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14290"/>
            <a:ext cx="7929618" cy="638900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48ec3_1e633488_ori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290"/>
            <a:ext cx="6215106" cy="621510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74fb_f7bbfbff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18025" cy="623851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155d_b0571555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290"/>
            <a:ext cx="7072362" cy="63887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b05774a054f21a218d7c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7931825" cy="595607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_h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290"/>
            <a:ext cx="4500594" cy="64294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m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7792062" cy="594585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000"/>
    </mc:Choice>
    <mc:Fallback>
      <p:transition advTm="18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 ПРАЗДНИКОМ 8 МАРТА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ПРАЗДНИКОМ 8 МАРТА</dc:title>
  <dc:creator>123</dc:creator>
  <cp:lastModifiedBy>Начальная школа</cp:lastModifiedBy>
  <cp:revision>7</cp:revision>
  <dcterms:created xsi:type="dcterms:W3CDTF">2012-03-05T08:54:25Z</dcterms:created>
  <dcterms:modified xsi:type="dcterms:W3CDTF">2013-03-06T06:36:38Z</dcterms:modified>
</cp:coreProperties>
</file>