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61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D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36AA555-3D3E-49FA-A7A5-6066BF3AE2A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FF6-0EAD-4F4F-9F8B-AC88803C7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555-3D3E-49FA-A7A5-6066BF3AE2A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FF6-0EAD-4F4F-9F8B-AC88803C7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555-3D3E-49FA-A7A5-6066BF3AE2A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FF6-0EAD-4F4F-9F8B-AC88803C7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555-3D3E-49FA-A7A5-6066BF3AE2A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FF6-0EAD-4F4F-9F8B-AC88803C7D5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555-3D3E-49FA-A7A5-6066BF3AE2A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FF6-0EAD-4F4F-9F8B-AC88803C7D5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555-3D3E-49FA-A7A5-6066BF3AE2A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FF6-0EAD-4F4F-9F8B-AC88803C7D5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555-3D3E-49FA-A7A5-6066BF3AE2A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FF6-0EAD-4F4F-9F8B-AC88803C7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555-3D3E-49FA-A7A5-6066BF3AE2A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FF6-0EAD-4F4F-9F8B-AC88803C7D5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555-3D3E-49FA-A7A5-6066BF3AE2A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FF6-0EAD-4F4F-9F8B-AC88803C7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555-3D3E-49FA-A7A5-6066BF3AE2A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FF6-0EAD-4F4F-9F8B-AC88803C7D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555-3D3E-49FA-A7A5-6066BF3AE2A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3FF6-0EAD-4F4F-9F8B-AC88803C7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36AA555-3D3E-49FA-A7A5-6066BF3AE2A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893FF6-0EAD-4F4F-9F8B-AC88803C7D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Занятие по риторике</a:t>
            </a:r>
            <a:br>
              <a:rPr lang="ru-RU" dirty="0" smtClean="0"/>
            </a:br>
            <a:r>
              <a:rPr lang="ru-RU" dirty="0" smtClean="0"/>
              <a:t>3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762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Тема: Подготовленная речь, приёмы подготовки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628800"/>
            <a:ext cx="5688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ПЯТЫЙ ПРИЁМ:</a:t>
            </a:r>
          </a:p>
          <a:p>
            <a:pPr algn="ctr"/>
            <a:r>
              <a:rPr lang="ru-RU" sz="2800" b="1" dirty="0" smtClean="0"/>
              <a:t>Составь план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48599"/>
            <a:ext cx="3319240" cy="32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432" y="1124744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ШЕСТОЙ ПРИЁМ:</a:t>
            </a:r>
          </a:p>
          <a:p>
            <a:pPr algn="ctr"/>
            <a:r>
              <a:rPr lang="ru-RU" sz="2800" b="1" dirty="0" smtClean="0"/>
              <a:t>ПРОРЕПЕТИРУЙ ВЫСТУПЛЕНИЕ</a:t>
            </a:r>
          </a:p>
          <a:p>
            <a:pPr algn="ctr"/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16" y="2386271"/>
            <a:ext cx="4537304" cy="331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7"/>
            <a:ext cx="6912768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558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1277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Источники:</a:t>
            </a:r>
          </a:p>
          <a:p>
            <a:pPr algn="just"/>
            <a:r>
              <a:rPr lang="ru-RU" dirty="0" smtClean="0"/>
              <a:t>1. </a:t>
            </a:r>
            <a:r>
              <a:rPr lang="ru-RU" dirty="0" err="1" smtClean="0"/>
              <a:t>Т.А.Ладыженская</a:t>
            </a:r>
            <a:r>
              <a:rPr lang="ru-RU" dirty="0" smtClean="0"/>
              <a:t> и др.</a:t>
            </a:r>
          </a:p>
          <a:p>
            <a:pPr algn="just"/>
            <a:r>
              <a:rPr lang="ru-RU" dirty="0" smtClean="0"/>
              <a:t>«Детская риторика в рассказах и рисунках» 3 класс. Часть 1. </a:t>
            </a:r>
          </a:p>
          <a:p>
            <a:pPr algn="just"/>
            <a:r>
              <a:rPr lang="ru-RU" dirty="0" smtClean="0"/>
              <a:t>2. </a:t>
            </a:r>
            <a:r>
              <a:rPr lang="en-US" dirty="0" smtClean="0"/>
              <a:t>http://images.yandex.ru/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25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484784"/>
            <a:ext cx="69847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РЕЧЕВАЯ РАЗМИНКА: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Произнеси на выдохе:</a:t>
            </a:r>
          </a:p>
          <a:p>
            <a:r>
              <a:rPr lang="ru-RU" sz="3200" dirty="0" smtClean="0"/>
              <a:t>Солнышко, повернись! Красное, разожгись!</a:t>
            </a:r>
          </a:p>
          <a:p>
            <a:r>
              <a:rPr lang="ru-RU" sz="3200" dirty="0" smtClean="0"/>
              <a:t>Красное солнышко, в дорогу выезжай,</a:t>
            </a:r>
          </a:p>
          <a:p>
            <a:r>
              <a:rPr lang="ru-RU" sz="3200" dirty="0" smtClean="0"/>
              <a:t>Зимний холод забивай.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33054"/>
            <a:ext cx="2160240" cy="17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6155" y="1124744"/>
            <a:ext cx="61926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ПЕРВЫЙ ПРИЁМ:</a:t>
            </a:r>
          </a:p>
          <a:p>
            <a:pPr algn="ctr"/>
            <a:r>
              <a:rPr lang="ru-RU" sz="2800" b="1" dirty="0" smtClean="0"/>
              <a:t>Подумай: с какой целью, о чём ты будешь говорить?</a:t>
            </a:r>
          </a:p>
          <a:p>
            <a:pPr algn="ctr"/>
            <a:r>
              <a:rPr lang="ru-RU" sz="2800" b="1" dirty="0" smtClean="0"/>
              <a:t>Что главное ты хочешь сказать?</a:t>
            </a:r>
          </a:p>
          <a:p>
            <a:pPr algn="ctr"/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91052"/>
            <a:ext cx="2520280" cy="29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48478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Задание: </a:t>
            </a:r>
            <a:r>
              <a:rPr lang="ru-RU" sz="2400" dirty="0" smtClean="0"/>
              <a:t>Ты участвуешь в школьном конкурсе «Любимая книга». Подумай и запиши ответы: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852936"/>
            <a:ext cx="6048672" cy="576064"/>
          </a:xfrm>
          <a:prstGeom prst="rect">
            <a:avLst/>
          </a:prstGeom>
          <a:solidFill>
            <a:srgbClr val="1FD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КОМУ  ТЫ БУДЕШЬ ГОВОРИТЬ?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2959" y="3581400"/>
            <a:ext cx="6048672" cy="576064"/>
          </a:xfrm>
          <a:prstGeom prst="rect">
            <a:avLst/>
          </a:prstGeom>
          <a:solidFill>
            <a:srgbClr val="1FD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КАКОЙ ЦЕЛЬЮ?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5922" y="4399028"/>
            <a:ext cx="6048672" cy="576064"/>
          </a:xfrm>
          <a:prstGeom prst="rect">
            <a:avLst/>
          </a:prstGeom>
          <a:solidFill>
            <a:srgbClr val="1FD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 ЧЁМ?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5922" y="5147413"/>
            <a:ext cx="6048672" cy="576064"/>
          </a:xfrm>
          <a:prstGeom prst="rect">
            <a:avLst/>
          </a:prstGeom>
          <a:solidFill>
            <a:srgbClr val="1FD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ЧТО ГЛАВНОЕ ТЫ ХОЧЕШЬ СКАЗАТЬ?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700808"/>
            <a:ext cx="59046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ВТОРОЙ ПРИЁМ:</a:t>
            </a:r>
          </a:p>
          <a:p>
            <a:pPr algn="ctr"/>
            <a:r>
              <a:rPr lang="ru-RU" sz="2800" b="1" dirty="0" smtClean="0"/>
              <a:t>Запиши ключевые слова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14624"/>
            <a:ext cx="2880320" cy="30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628800"/>
            <a:ext cx="5904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Задание: </a:t>
            </a:r>
            <a:r>
              <a:rPr lang="ru-RU" sz="2400" dirty="0" smtClean="0"/>
              <a:t>Подготовь рассказ на тему «Мой друг». Вот ключевые слова к твоему рассказу.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Поможет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</a:rPr>
              <a:t>онимает с полуслова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</a:rPr>
              <a:t>есёлый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</a:rPr>
              <a:t>ыручит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</a:rPr>
              <a:t>сегда вместе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484784"/>
            <a:ext cx="6120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ТРЕТИЙ ПРИЁМ:</a:t>
            </a:r>
          </a:p>
          <a:p>
            <a:pPr algn="ctr"/>
            <a:r>
              <a:rPr lang="ru-RU" sz="2800" b="1" dirty="0" smtClean="0"/>
              <a:t>Подготовь рисунки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0" y="2377336"/>
            <a:ext cx="6425184" cy="34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Задание: </a:t>
            </a:r>
            <a:r>
              <a:rPr lang="ru-RU" sz="2400" dirty="0" smtClean="0"/>
              <a:t>Ты готовишься к рассказу на тему «Один из моих памятных дней». Нарисуй картинки, которые будут иллюстрировать начало, среднюю часть и концовку твоего рассказа.</a:t>
            </a:r>
            <a:endParaRPr lang="ru-RU" sz="24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9601" y="2809674"/>
            <a:ext cx="5760640" cy="66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9601" y="3861048"/>
            <a:ext cx="57606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753597"/>
            <a:ext cx="574458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91880" y="24783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Начало рассказа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349299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Средняя часть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4437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Концовка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48478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ЧЕТВЁРТЫЙ ПРИЁМ:</a:t>
            </a:r>
          </a:p>
          <a:p>
            <a:pPr algn="ctr"/>
            <a:r>
              <a:rPr lang="ru-RU" sz="2800" b="1" dirty="0" smtClean="0"/>
              <a:t>СОСТАВЬ СХЕМУ</a:t>
            </a:r>
          </a:p>
          <a:p>
            <a:pPr algn="ctr"/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5649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934236"/>
            <a:ext cx="2304256" cy="27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То, что объясняется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2934236"/>
            <a:ext cx="2304256" cy="27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объяснение</a:t>
            </a:r>
            <a:endParaRPr lang="ru-RU" dirty="0"/>
          </a:p>
        </p:txBody>
      </p:sp>
      <p:sp>
        <p:nvSpPr>
          <p:cNvPr id="8" name="Левая круглая скобка 7"/>
          <p:cNvSpPr/>
          <p:nvPr/>
        </p:nvSpPr>
        <p:spPr>
          <a:xfrm rot="5400000">
            <a:off x="4106209" y="1792615"/>
            <a:ext cx="283510" cy="194421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3488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Почему?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29342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отому что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35010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5583" y="3854382"/>
            <a:ext cx="1940233" cy="29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сначала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3907568"/>
            <a:ext cx="2088232" cy="246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наконец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01616" y="3870340"/>
            <a:ext cx="2034480" cy="27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потом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2" idx="3"/>
            <a:endCxn id="14" idx="1"/>
          </p:cNvCxnSpPr>
          <p:nvPr/>
        </p:nvCxnSpPr>
        <p:spPr>
          <a:xfrm>
            <a:off x="2915816" y="4001731"/>
            <a:ext cx="485800" cy="79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3"/>
            <a:endCxn id="13" idx="1"/>
          </p:cNvCxnSpPr>
          <p:nvPr/>
        </p:nvCxnSpPr>
        <p:spPr>
          <a:xfrm>
            <a:off x="5436096" y="4009710"/>
            <a:ext cx="576064" cy="21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01616" y="3501008"/>
            <a:ext cx="23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произошло?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44371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3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1974" y="5085184"/>
            <a:ext cx="201581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Название предмета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88180" y="5099604"/>
            <a:ext cx="2119567" cy="27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Признак 1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868144" y="5099604"/>
            <a:ext cx="1944216" cy="27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Признак 2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788518" y="507052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 т.д.</a:t>
            </a:r>
            <a:endParaRPr lang="ru-RU" sz="1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658941" y="5239799"/>
            <a:ext cx="485800" cy="79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82344" y="5247778"/>
            <a:ext cx="485800" cy="79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75856" y="462177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Какой предмет?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88</TotalTime>
  <Words>238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Занятие по риторике 3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риторике</dc:title>
  <dc:creator>cab44</dc:creator>
  <cp:lastModifiedBy>Начальная школа</cp:lastModifiedBy>
  <cp:revision>9</cp:revision>
  <dcterms:created xsi:type="dcterms:W3CDTF">2012-12-03T06:58:57Z</dcterms:created>
  <dcterms:modified xsi:type="dcterms:W3CDTF">2014-11-08T13:01:36Z</dcterms:modified>
</cp:coreProperties>
</file>