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69" r:id="rId14"/>
    <p:sldId id="272" r:id="rId15"/>
    <p:sldId id="27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ECA8-0E77-4FE0-BD43-C4EA04F2519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RY\Documents\&#1076;&#1083;&#1103;%20&#1089;&#1072;&#1081;&#1090;&#1072;\&#1089;&#1086;&#1073;&#1088;&#1072;&#1085;&#1080;&#1103;\&#1089;&#1086;&#1073;&#1088;&#1072;&#1085;&#1080;&#1077;\1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RY\Documents\&#1076;&#1083;&#1103;%20&#1089;&#1072;&#1081;&#1090;&#1072;\&#1089;&#1086;&#1073;&#1088;&#1072;&#1085;&#1080;&#1103;\&#1089;&#1086;&#1073;&#1088;&#1072;&#1085;&#1080;&#1077;\2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ребёнка к школе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ветлана\картинки\картинки на школьныю тему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685751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Коммуникативная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Умение ребёнка подчинять своё поведение законам детских групп и нормам поведения, установленным в классе.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658667" cy="487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готовность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8712291" cy="490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Волевая готовность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Научить ребёнка доводить начатое дело до конца (умение длительно выполнять не очень привлекательную работу).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речи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Чтение книг.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Краткое изложение прочитанного.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Это приучает ребёнка анализировать смысл книги и делает его речь связанной, закрепляя в разговорном словаре новые слова.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3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Мелкая моторика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силы руки, её ловкости.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Формирование умения правильно удерживать орудие письма.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Последовательно менять тонус мускулатуры руки.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Светлана\картинки\картинки на школьныю тему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448720" cy="453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ветлана\картинки\картинки на школьныю тему\Рисунок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4646665" cy="3279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ребенка 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школе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4888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4944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ребенка к обучению в школе – самая важная тема в период дошкольного детства.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Определим…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Подумаем…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Обсудим…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Светлана\картинки\картинки на школьныю тему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569" y="3573016"/>
            <a:ext cx="4971431" cy="2646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4353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Успешный ученик… 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Способный к усвоению образовательной программы, предлагаемой школой;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674" y="2777446"/>
            <a:ext cx="854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Способный использовать полученные знания в жизни;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55367"/>
            <a:ext cx="631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Положительно относящийся к школе;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18" y="3690244"/>
            <a:ext cx="518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 позитивной самооценкой;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056" y="4151910"/>
            <a:ext cx="807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Имеющий хорошее психическое и физическое здоровье;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056" y="4509120"/>
            <a:ext cx="714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-Имеющий хорошие  взаимоотношения с учителем и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одноклассниками;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31578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Получающий высокие школьные отметки;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8147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Успешность ученика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не только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показатель  высоких результатов, не только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положительная оценка учителя, но и позитивная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самооценка и самоощущение самого ребёнка.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ветлана\картинки\картинки на школьныю тему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232248" cy="237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0527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77281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4928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14096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готовность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861048"/>
            <a:ext cx="550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развития речи и мелкой моторики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определяется:</a:t>
            </a:r>
            <a:r>
              <a:rPr lang="en-US" b="1" dirty="0" smtClean="0">
                <a:solidFill>
                  <a:schemeClr val="bg2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Физическим развитием,   которое соответствует  возрасту ребенка.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включает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Антропометрические и    биометрические показатели            (рост, вес, окружность                  грудной клетки, состояние осанки и т.д.).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качества (выносливость, ловкость, быстроту, силу, гибкость, равновесие).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5154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психологические черты, присущие школьнику;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желание стать школьником;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выполнять серьезную деятельность – учиться.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внимания, памяти;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сформированные мыслительные операции анализа, синтеза, обобщения, установление закономерностей, пространственного мышления;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устанавливать связи между явлениями и событиями;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делать простейшие умозаключения на основе      аналогии.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4-7</Template>
  <TotalTime>260</TotalTime>
  <Words>324</Words>
  <Application>Microsoft Office PowerPoint</Application>
  <PresentationFormat>Экран (4:3)</PresentationFormat>
  <Paragraphs>52</Paragraphs>
  <Slides>16</Slides>
  <Notes>0</Notes>
  <HiddenSlides>3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4-7</vt:lpstr>
      <vt:lpstr>Презентация PowerPoint</vt:lpstr>
      <vt:lpstr>Подготовка ребенка  к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Физическая готовность определяется::</vt:lpstr>
      <vt:lpstr>Психологическая готовность:</vt:lpstr>
      <vt:lpstr>Интеллектуальная готовность:</vt:lpstr>
      <vt:lpstr>Коммуникативная готовность</vt:lpstr>
      <vt:lpstr>Коммуникативная готовность</vt:lpstr>
      <vt:lpstr>Презентация PowerPoint</vt:lpstr>
      <vt:lpstr>Волевая готовность</vt:lpstr>
      <vt:lpstr>Развитие речи</vt:lpstr>
      <vt:lpstr>Мелкая моторика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GRY</dc:creator>
  <cp:lastModifiedBy>Начальная школа</cp:lastModifiedBy>
  <cp:revision>18</cp:revision>
  <dcterms:created xsi:type="dcterms:W3CDTF">2013-12-18T16:07:00Z</dcterms:created>
  <dcterms:modified xsi:type="dcterms:W3CDTF">2014-11-19T15:48:22Z</dcterms:modified>
</cp:coreProperties>
</file>